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Oswald Medium"/>
      <p:regular r:id="rId21"/>
      <p:bold r:id="rId22"/>
    </p:embeddedFont>
    <p:embeddedFont>
      <p:font typeface="Krub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32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font" Target="fonts/OswaldMedium-bold.fntdata"/><Relationship Id="rId21" Type="http://schemas.openxmlformats.org/officeDocument/2006/relationships/font" Target="fonts/OswaldMedium-regular.fntdata"/><Relationship Id="rId24" Type="http://schemas.openxmlformats.org/officeDocument/2006/relationships/font" Target="fonts/Krub-bold.fntdata"/><Relationship Id="rId23" Type="http://schemas.openxmlformats.org/officeDocument/2006/relationships/font" Target="fonts/Krub-regular.fntdata"/><Relationship Id="rId26" Type="http://schemas.openxmlformats.org/officeDocument/2006/relationships/font" Target="fonts/Krub-boldItalic.fntdata"/><Relationship Id="rId25" Type="http://schemas.openxmlformats.org/officeDocument/2006/relationships/font" Target="fonts/Krub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29" Type="http://schemas.openxmlformats.org/officeDocument/2006/relationships/font" Target="fonts/OpenSans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93a9f9f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93a9f9f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b4d07d4c4_1_3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b4d07d4c4_1_3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7f9c7beca_0_6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7f9c7beca_0_6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7f9c7beca_0_5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7f9c7beca_0_5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0aa95dc1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80aa95dc1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7f9c7beca_0_5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7f9c7beca_0_5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124aa99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124aa99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7f9c7beca_0_3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7f9c7beca_0_3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7f9c7beca_0_6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7f9c7beca_0_6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124aa9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124aa9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7d816560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b7d816560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0c1fa89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0c1fa89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b7d816560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b7d816560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124aa99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124aa99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b4d07d4c4_1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b4d07d4c4_1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358b5851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358b5851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1.png"/><Relationship Id="rId3" Type="http://schemas.openxmlformats.org/officeDocument/2006/relationships/image" Target="../media/image30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Relationship Id="rId4" Type="http://schemas.openxmlformats.org/officeDocument/2006/relationships/image" Target="../media/image9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9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9.png"/><Relationship Id="rId4" Type="http://schemas.openxmlformats.org/officeDocument/2006/relationships/image" Target="../media/image151.png"/><Relationship Id="rId5" Type="http://schemas.openxmlformats.org/officeDocument/2006/relationships/image" Target="../media/image4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0.png"/><Relationship Id="rId3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2.png"/><Relationship Id="rId3" Type="http://schemas.openxmlformats.org/officeDocument/2006/relationships/image" Target="../media/image147.png"/><Relationship Id="rId4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66358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b="0" l="0" r="82869" t="31247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b="30446" l="25451" r="0" t="25484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72903"/>
            <a:stretch/>
          </p:blipFill>
          <p:spPr>
            <a:xfrm flipH="1" rot="10800000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713220" y="334030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2" type="subTitle"/>
          </p:nvPr>
        </p:nvSpPr>
        <p:spPr>
          <a:xfrm>
            <a:off x="713220" y="274545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3" type="subTitle"/>
          </p:nvPr>
        </p:nvSpPr>
        <p:spPr>
          <a:xfrm>
            <a:off x="3394045" y="334030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3394045" y="274545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5" type="subTitle"/>
          </p:nvPr>
        </p:nvSpPr>
        <p:spPr>
          <a:xfrm>
            <a:off x="6074870" y="334030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6074870" y="274545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69331" l="0" r="0" t="0"/>
          <a:stretch/>
        </p:blipFill>
        <p:spPr>
          <a:xfrm>
            <a:off x="3646750" y="4505125"/>
            <a:ext cx="2355900" cy="6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30982" t="0"/>
          <a:stretch/>
        </p:blipFill>
        <p:spPr>
          <a:xfrm>
            <a:off x="7726150" y="539500"/>
            <a:ext cx="1417849" cy="20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0" l="20413" r="0" t="43798"/>
          <a:stretch/>
        </p:blipFill>
        <p:spPr>
          <a:xfrm>
            <a:off x="0" y="0"/>
            <a:ext cx="1940325" cy="13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4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962532" y="1864425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661639" y="2031855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1962532" y="3692425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661639" y="3863275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4819623" y="2778425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7458161" y="2947565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52736" l="59402" r="0" t="0"/>
          <a:stretch/>
        </p:blipFill>
        <p:spPr>
          <a:xfrm>
            <a:off x="-1" y="3960050"/>
            <a:ext cx="1108950" cy="11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43677"/>
          <a:stretch/>
        </p:blipFill>
        <p:spPr>
          <a:xfrm>
            <a:off x="2330925" y="-5"/>
            <a:ext cx="2731549" cy="15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48870" l="0" r="0" t="0"/>
          <a:stretch/>
        </p:blipFill>
        <p:spPr>
          <a:xfrm>
            <a:off x="5931425" y="3877102"/>
            <a:ext cx="2790401" cy="12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hasCustomPrompt="1"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hasCustomPrompt="1"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hasCustomPrompt="1" idx="6" type="title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8" type="subTitle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hasCustomPrompt="1" idx="9" type="title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/>
          <p:nvPr>
            <p:ph idx="13" type="subTitle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4" type="subTitle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1">
  <p:cSld name="CUSTOM_1_1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hasCustomPrompt="1"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subTitle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3"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hasCustomPrompt="1" idx="4" type="title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6" type="subTitle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hasCustomPrompt="1" idx="7" type="title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/>
          <p:nvPr>
            <p:ph idx="8" type="subTitle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9" type="subTitle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idx="13" type="title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idx="14" type="subTitle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5" type="subTitle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hasCustomPrompt="1" idx="16" type="title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idx="17" type="subTitle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8" type="subTitle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hasCustomPrompt="1" idx="19" type="title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/>
          <p:nvPr>
            <p:ph idx="20" type="subTitle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21" type="subTitle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b="0" l="0" r="0"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57085" t="2833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-2087" l="0" r="0" t="12896"/>
          <a:stretch/>
        </p:blipFill>
        <p:spPr>
          <a:xfrm flipH="1" rot="10800000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5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13225" y="3305750"/>
            <a:ext cx="24888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2">
            <a:alphaModFix amt="86000"/>
          </a:blip>
          <a:srcRect b="0" l="0" r="0" t="41221"/>
          <a:stretch/>
        </p:blipFill>
        <p:spPr>
          <a:xfrm flipH="1" rot="10800000">
            <a:off x="3668650" y="3849274"/>
            <a:ext cx="2491451" cy="13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 amt="86000"/>
          </a:blip>
          <a:srcRect b="55711" l="0" r="0" t="0"/>
          <a:stretch/>
        </p:blipFill>
        <p:spPr>
          <a:xfrm flipH="1" rot="10800000">
            <a:off x="1088534" y="1"/>
            <a:ext cx="3382091" cy="14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 amt="86000"/>
          </a:blip>
          <a:srcRect b="59170" l="16240" r="0" t="0"/>
          <a:stretch/>
        </p:blipFill>
        <p:spPr>
          <a:xfrm flipH="1" rot="10800000">
            <a:off x="4600" y="0"/>
            <a:ext cx="2954929" cy="13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8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4107650" y="3266550"/>
            <a:ext cx="43941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154" name="Google Shape;15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4450" y="1000477"/>
            <a:ext cx="1018151" cy="99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399475"/>
            <a:ext cx="2635957" cy="239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43333" r="0" t="0"/>
          <a:stretch/>
        </p:blipFill>
        <p:spPr>
          <a:xfrm>
            <a:off x="0" y="73050"/>
            <a:ext cx="1157524" cy="18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956" y="836390"/>
            <a:ext cx="2554868" cy="229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9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424675" y="2411446"/>
            <a:ext cx="5001900" cy="21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b="0" l="2257" r="0" t="0"/>
          <a:stretch/>
        </p:blipFill>
        <p:spPr>
          <a:xfrm>
            <a:off x="557075" y="482050"/>
            <a:ext cx="3270176" cy="27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37965" l="0" r="0" t="0"/>
          <a:stretch/>
        </p:blipFill>
        <p:spPr>
          <a:xfrm>
            <a:off x="1853000" y="3832427"/>
            <a:ext cx="2355251" cy="13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17857"/>
          <a:stretch/>
        </p:blipFill>
        <p:spPr>
          <a:xfrm>
            <a:off x="5425400" y="-24700"/>
            <a:ext cx="2198224" cy="18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581350" y="1660775"/>
            <a:ext cx="39813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2411850" y="2410025"/>
            <a:ext cx="4320300" cy="13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6" name="Google Shape;16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900" y="306645"/>
            <a:ext cx="2107050" cy="191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29103" t="0"/>
          <a:stretch/>
        </p:blipFill>
        <p:spPr>
          <a:xfrm>
            <a:off x="7257850" y="1584575"/>
            <a:ext cx="1886149" cy="2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25689" l="14864" r="0" t="0"/>
          <a:stretch/>
        </p:blipFill>
        <p:spPr>
          <a:xfrm>
            <a:off x="-17100" y="3148450"/>
            <a:ext cx="2276550" cy="19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1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1677450" y="539500"/>
            <a:ext cx="57891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2411850" y="1664000"/>
            <a:ext cx="4320300" cy="5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2" type="subTitle"/>
          </p:nvPr>
        </p:nvSpPr>
        <p:spPr>
          <a:xfrm>
            <a:off x="2041500" y="2306300"/>
            <a:ext cx="4908600" cy="19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2">
            <a:alphaModFix/>
          </a:blip>
          <a:srcRect b="0" l="18227" r="0" t="0"/>
          <a:stretch/>
        </p:blipFill>
        <p:spPr>
          <a:xfrm>
            <a:off x="0" y="1571375"/>
            <a:ext cx="1935326" cy="21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0" r="29903" t="23442"/>
          <a:stretch/>
        </p:blipFill>
        <p:spPr>
          <a:xfrm>
            <a:off x="7403800" y="0"/>
            <a:ext cx="1740199" cy="17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26362" r="0" t="9074"/>
          <a:stretch/>
        </p:blipFill>
        <p:spPr>
          <a:xfrm rot="10799993">
            <a:off x="7318399" y="2851204"/>
            <a:ext cx="1837376" cy="231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575055" y="2764177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hasCustomPrompt="1" idx="2" type="title"/>
          </p:nvPr>
        </p:nvSpPr>
        <p:spPr>
          <a:xfrm>
            <a:off x="6063955" y="1957725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5818575" y="3950125"/>
            <a:ext cx="2615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>
            <a:off x="5860925" y="0"/>
            <a:ext cx="3301876" cy="18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>
            <a:off x="713225" y="-297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5400000">
            <a:off x="918900" y="3770899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hasCustomPrompt="1" idx="2" type="title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/>
          <p:nvPr>
            <p:ph idx="1" type="subTitle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b="0" l="0" r="0"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 l="0" r="0" t="0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hasCustomPrompt="1" idx="2" type="title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b="0" l="0" r="24276" t="17525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 l="0" r="0" t="0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b="59170" l="28850" r="0" t="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hasCustomPrompt="1" type="title"/>
          </p:nvPr>
        </p:nvSpPr>
        <p:spPr>
          <a:xfrm>
            <a:off x="712500" y="1449525"/>
            <a:ext cx="3529200" cy="16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5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27"/>
          <p:cNvSpPr txBox="1"/>
          <p:nvPr>
            <p:ph idx="1" type="subTitle"/>
          </p:nvPr>
        </p:nvSpPr>
        <p:spPr>
          <a:xfrm>
            <a:off x="712500" y="3129525"/>
            <a:ext cx="41238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2">
            <a:alphaModFix/>
          </a:blip>
          <a:srcRect b="0" l="0" r="0" t="41221"/>
          <a:stretch/>
        </p:blipFill>
        <p:spPr>
          <a:xfrm>
            <a:off x="3376600" y="-8350"/>
            <a:ext cx="2783501" cy="1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55711" l="0" r="0" t="0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2">
            <a:alphaModFix/>
          </a:blip>
          <a:srcRect b="59170" l="28850" r="0" t="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s">
  <p:cSld name="CUSTOM_20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hasCustomPrompt="1" type="title"/>
          </p:nvPr>
        </p:nvSpPr>
        <p:spPr>
          <a:xfrm>
            <a:off x="645100" y="679675"/>
            <a:ext cx="24099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491200" y="1484350"/>
            <a:ext cx="2717700" cy="10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hasCustomPrompt="1" idx="2" type="title"/>
          </p:nvPr>
        </p:nvSpPr>
        <p:spPr>
          <a:xfrm>
            <a:off x="3414163" y="1917931"/>
            <a:ext cx="24099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28"/>
          <p:cNvSpPr txBox="1"/>
          <p:nvPr>
            <p:ph idx="3" type="subTitle"/>
          </p:nvPr>
        </p:nvSpPr>
        <p:spPr>
          <a:xfrm>
            <a:off x="3260263" y="2722616"/>
            <a:ext cx="2717700" cy="10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hasCustomPrompt="1" idx="4" type="title"/>
          </p:nvPr>
        </p:nvSpPr>
        <p:spPr>
          <a:xfrm>
            <a:off x="6183225" y="3156188"/>
            <a:ext cx="24099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/>
          <p:nvPr>
            <p:ph idx="5" type="subTitle"/>
          </p:nvPr>
        </p:nvSpPr>
        <p:spPr>
          <a:xfrm>
            <a:off x="6029325" y="3960882"/>
            <a:ext cx="2717700" cy="10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10" name="Google Shape;210;p28"/>
          <p:cNvPicPr preferRelativeResize="0"/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 rot="-1026075">
            <a:off x="773710" y="2592277"/>
            <a:ext cx="1628577" cy="159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48731"/>
          <a:stretch/>
        </p:blipFill>
        <p:spPr>
          <a:xfrm>
            <a:off x="5177932" y="0"/>
            <a:ext cx="2570475" cy="132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0" l="0" r="10257" t="25451"/>
          <a:stretch/>
        </p:blipFill>
        <p:spPr>
          <a:xfrm>
            <a:off x="6883407" y="2"/>
            <a:ext cx="2260594" cy="191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40366" l="0" r="0" t="0"/>
          <a:stretch/>
        </p:blipFill>
        <p:spPr>
          <a:xfrm>
            <a:off x="1787375" y="3553475"/>
            <a:ext cx="2929950" cy="159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5881269" y="265938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2" type="subTitle"/>
          </p:nvPr>
        </p:nvSpPr>
        <p:spPr>
          <a:xfrm>
            <a:off x="5076354" y="3395321"/>
            <a:ext cx="24465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3" type="subTitle"/>
          </p:nvPr>
        </p:nvSpPr>
        <p:spPr>
          <a:xfrm>
            <a:off x="2426069" y="265538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4" type="subTitle"/>
          </p:nvPr>
        </p:nvSpPr>
        <p:spPr>
          <a:xfrm>
            <a:off x="1621131" y="3395321"/>
            <a:ext cx="24465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2">
            <a:alphaModFix/>
          </a:blip>
          <a:srcRect b="0" l="0" r="56963" t="46632"/>
          <a:stretch/>
        </p:blipFill>
        <p:spPr>
          <a:xfrm>
            <a:off x="7238950" y="1"/>
            <a:ext cx="1905049" cy="21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18626" l="43217" r="0" t="0"/>
          <a:stretch/>
        </p:blipFill>
        <p:spPr>
          <a:xfrm>
            <a:off x="0" y="2763125"/>
            <a:ext cx="1851150" cy="23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6300374" y="3040380"/>
            <a:ext cx="16416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2" type="subTitle"/>
          </p:nvPr>
        </p:nvSpPr>
        <p:spPr>
          <a:xfrm>
            <a:off x="3944753" y="3547725"/>
            <a:ext cx="3997200" cy="8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3" type="subTitle"/>
          </p:nvPr>
        </p:nvSpPr>
        <p:spPr>
          <a:xfrm>
            <a:off x="1202037" y="1664780"/>
            <a:ext cx="16416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4" type="subTitle"/>
          </p:nvPr>
        </p:nvSpPr>
        <p:spPr>
          <a:xfrm>
            <a:off x="1202026" y="2176125"/>
            <a:ext cx="3997200" cy="8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2">
            <a:alphaModFix/>
          </a:blip>
          <a:srcRect b="35337" l="13934" r="0" t="0"/>
          <a:stretch/>
        </p:blipFill>
        <p:spPr>
          <a:xfrm>
            <a:off x="0" y="3396075"/>
            <a:ext cx="2304450" cy="1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43016" t="6933"/>
          <a:stretch/>
        </p:blipFill>
        <p:spPr>
          <a:xfrm>
            <a:off x="7489425" y="0"/>
            <a:ext cx="1654575" cy="27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1227300" y="546500"/>
            <a:ext cx="66894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22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1728600" y="1305175"/>
            <a:ext cx="56868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AutoNum type="romanLcPeriod"/>
              <a:defRPr/>
            </a:lvl9pPr>
          </a:lstStyle>
          <a:p/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/>
          </a:blip>
          <a:srcRect b="0" l="0" r="56415" t="15746"/>
          <a:stretch/>
        </p:blipFill>
        <p:spPr>
          <a:xfrm>
            <a:off x="7994125" y="0"/>
            <a:ext cx="1165399" cy="2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45646" l="0" r="50975" t="0"/>
          <a:stretch/>
        </p:blipFill>
        <p:spPr>
          <a:xfrm>
            <a:off x="7994125" y="3839300"/>
            <a:ext cx="1165399" cy="13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0" l="27891" r="0" t="0"/>
          <a:stretch/>
        </p:blipFill>
        <p:spPr>
          <a:xfrm>
            <a:off x="-17351" y="1820900"/>
            <a:ext cx="1998941" cy="27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32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3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2" type="subTitle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3" type="subTitle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4" type="subTitle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5" type="subTitle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6" type="subTitle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b="0" l="55100" r="0" t="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51200" l="0" r="51264" t="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0" l="0" r="0"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3" type="subTitle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4" type="subTitle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6" name="Google Shape;266;p34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" name="Google Shape;267;p34"/>
          <p:cNvSpPr txBox="1"/>
          <p:nvPr>
            <p:ph idx="7" type="subTitle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8" name="Google Shape;268;p34"/>
          <p:cNvSpPr txBox="1"/>
          <p:nvPr>
            <p:ph idx="8" type="subTitle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4663400" y="257143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2" type="subTitle"/>
          </p:nvPr>
        </p:nvSpPr>
        <p:spPr>
          <a:xfrm>
            <a:off x="4663437" y="3457563"/>
            <a:ext cx="16734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2" name="Google Shape;272;p35"/>
          <p:cNvSpPr txBox="1"/>
          <p:nvPr>
            <p:ph idx="3" type="subTitle"/>
          </p:nvPr>
        </p:nvSpPr>
        <p:spPr>
          <a:xfrm>
            <a:off x="950900" y="257143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3" name="Google Shape;273;p35"/>
          <p:cNvSpPr txBox="1"/>
          <p:nvPr>
            <p:ph idx="4" type="subTitle"/>
          </p:nvPr>
        </p:nvSpPr>
        <p:spPr>
          <a:xfrm>
            <a:off x="950888" y="3457563"/>
            <a:ext cx="16734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4" name="Google Shape;274;p35"/>
          <p:cNvSpPr txBox="1"/>
          <p:nvPr>
            <p:ph idx="5" type="subTitle"/>
          </p:nvPr>
        </p:nvSpPr>
        <p:spPr>
          <a:xfrm flipH="1">
            <a:off x="6519650" y="257143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5" name="Google Shape;275;p35"/>
          <p:cNvSpPr txBox="1"/>
          <p:nvPr>
            <p:ph idx="6" type="subTitle"/>
          </p:nvPr>
        </p:nvSpPr>
        <p:spPr>
          <a:xfrm flipH="1">
            <a:off x="6519713" y="3457563"/>
            <a:ext cx="16734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7" type="subTitle"/>
          </p:nvPr>
        </p:nvSpPr>
        <p:spPr>
          <a:xfrm flipH="1">
            <a:off x="2807150" y="2570230"/>
            <a:ext cx="1426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7" name="Google Shape;277;p35"/>
          <p:cNvSpPr txBox="1"/>
          <p:nvPr>
            <p:ph idx="8" type="subTitle"/>
          </p:nvPr>
        </p:nvSpPr>
        <p:spPr>
          <a:xfrm flipH="1">
            <a:off x="2807163" y="3457563"/>
            <a:ext cx="1673400" cy="7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2">
            <a:alphaModFix/>
          </a:blip>
          <a:srcRect b="0" l="0" r="50541" t="43284"/>
          <a:stretch/>
        </p:blipFill>
        <p:spPr>
          <a:xfrm>
            <a:off x="7354350" y="0"/>
            <a:ext cx="1789650" cy="188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38141" l="0" r="42052" t="0"/>
          <a:stretch/>
        </p:blipFill>
        <p:spPr>
          <a:xfrm>
            <a:off x="7661875" y="3555025"/>
            <a:ext cx="1482124" cy="158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4">
            <a:alphaModFix/>
          </a:blip>
          <a:srcRect b="0" l="32863" r="0" t="28810"/>
          <a:stretch/>
        </p:blipFill>
        <p:spPr>
          <a:xfrm>
            <a:off x="-225" y="0"/>
            <a:ext cx="1593424" cy="172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" type="subTitle"/>
          </p:nvPr>
        </p:nvSpPr>
        <p:spPr>
          <a:xfrm>
            <a:off x="5576100" y="1746384"/>
            <a:ext cx="14265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4" name="Google Shape;284;p36"/>
          <p:cNvSpPr txBox="1"/>
          <p:nvPr>
            <p:ph idx="2" type="subTitle"/>
          </p:nvPr>
        </p:nvSpPr>
        <p:spPr>
          <a:xfrm>
            <a:off x="5576100" y="210057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3" type="subTitle"/>
          </p:nvPr>
        </p:nvSpPr>
        <p:spPr>
          <a:xfrm>
            <a:off x="2141400" y="1743975"/>
            <a:ext cx="14265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4" type="subTitle"/>
          </p:nvPr>
        </p:nvSpPr>
        <p:spPr>
          <a:xfrm>
            <a:off x="1894500" y="210059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5" type="subTitle"/>
          </p:nvPr>
        </p:nvSpPr>
        <p:spPr>
          <a:xfrm flipH="1">
            <a:off x="5576100" y="3280507"/>
            <a:ext cx="1426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8" name="Google Shape;288;p36"/>
          <p:cNvSpPr txBox="1"/>
          <p:nvPr>
            <p:ph idx="6" type="subTitle"/>
          </p:nvPr>
        </p:nvSpPr>
        <p:spPr>
          <a:xfrm flipH="1">
            <a:off x="5576100" y="3634703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Google Shape;289;p36"/>
          <p:cNvSpPr txBox="1"/>
          <p:nvPr>
            <p:ph idx="7" type="subTitle"/>
          </p:nvPr>
        </p:nvSpPr>
        <p:spPr>
          <a:xfrm flipH="1">
            <a:off x="2141400" y="3278075"/>
            <a:ext cx="14265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8" type="subTitle"/>
          </p:nvPr>
        </p:nvSpPr>
        <p:spPr>
          <a:xfrm flipH="1">
            <a:off x="1894500" y="363469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2" name="Google Shape;292;p36"/>
          <p:cNvPicPr preferRelativeResize="0"/>
          <p:nvPr/>
        </p:nvPicPr>
        <p:blipFill rotWithShape="1">
          <a:blip r:embed="rId2">
            <a:alphaModFix/>
          </a:blip>
          <a:srcRect b="0" l="0" r="48828" t="0"/>
          <a:stretch/>
        </p:blipFill>
        <p:spPr>
          <a:xfrm>
            <a:off x="7609400" y="1965325"/>
            <a:ext cx="1534601" cy="26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 b="0" l="26481" r="0" t="0"/>
          <a:stretch/>
        </p:blipFill>
        <p:spPr>
          <a:xfrm>
            <a:off x="0" y="157325"/>
            <a:ext cx="2624749" cy="29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b="49" l="0" r="0" t="59"/>
          <a:stretch/>
        </p:blipFill>
        <p:spPr>
          <a:xfrm flipH="1" rot="10800000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subTitle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idx="3" type="subTitle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0" name="Google Shape;300;p37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1" name="Google Shape;301;p37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6" type="subTitle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Google Shape;303;p37"/>
          <p:cNvSpPr txBox="1"/>
          <p:nvPr>
            <p:ph idx="7" type="subTitle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4" name="Google Shape;304;p37"/>
          <p:cNvSpPr txBox="1"/>
          <p:nvPr>
            <p:ph idx="8" type="subTitle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idx="9" type="subTitle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6" name="Google Shape;306;p37"/>
          <p:cNvSpPr txBox="1"/>
          <p:nvPr>
            <p:ph idx="13" type="subTitle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p37"/>
          <p:cNvSpPr txBox="1"/>
          <p:nvPr>
            <p:ph idx="14" type="subTitle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15" type="subTitle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1132375" y="2012925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" name="Google Shape;312;p38"/>
          <p:cNvSpPr txBox="1"/>
          <p:nvPr>
            <p:ph idx="2" type="subTitle"/>
          </p:nvPr>
        </p:nvSpPr>
        <p:spPr>
          <a:xfrm>
            <a:off x="1132675" y="2375649"/>
            <a:ext cx="20322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Google Shape;313;p38"/>
          <p:cNvSpPr txBox="1"/>
          <p:nvPr>
            <p:ph idx="3" type="subTitle"/>
          </p:nvPr>
        </p:nvSpPr>
        <p:spPr>
          <a:xfrm>
            <a:off x="2427762" y="3771343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4" name="Google Shape;314;p38"/>
          <p:cNvSpPr txBox="1"/>
          <p:nvPr>
            <p:ph idx="4" type="subTitle"/>
          </p:nvPr>
        </p:nvSpPr>
        <p:spPr>
          <a:xfrm>
            <a:off x="2427750" y="4135225"/>
            <a:ext cx="20712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5" type="subTitle"/>
          </p:nvPr>
        </p:nvSpPr>
        <p:spPr>
          <a:xfrm>
            <a:off x="6310925" y="2012925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6" type="subTitle"/>
          </p:nvPr>
        </p:nvSpPr>
        <p:spPr>
          <a:xfrm>
            <a:off x="6311225" y="2375649"/>
            <a:ext cx="20322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723150" y="2012925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3723600" y="2375649"/>
            <a:ext cx="20322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5018538" y="3771343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20" name="Google Shape;320;p38"/>
          <p:cNvSpPr txBox="1"/>
          <p:nvPr>
            <p:ph idx="13" type="subTitle"/>
          </p:nvPr>
        </p:nvSpPr>
        <p:spPr>
          <a:xfrm>
            <a:off x="5015527" y="4135225"/>
            <a:ext cx="20322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1" name="Google Shape;321;p38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2">
            <a:alphaModFix/>
          </a:blip>
          <a:srcRect b="0" l="0" r="46794" t="17844"/>
          <a:stretch/>
        </p:blipFill>
        <p:spPr>
          <a:xfrm>
            <a:off x="7994125" y="0"/>
            <a:ext cx="1149874" cy="17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22684" l="35975" r="0" t="0"/>
          <a:stretch/>
        </p:blipFill>
        <p:spPr>
          <a:xfrm>
            <a:off x="0" y="3185325"/>
            <a:ext cx="1621650" cy="19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 b="26519" l="0" r="28073" t="0"/>
          <a:stretch/>
        </p:blipFill>
        <p:spPr>
          <a:xfrm>
            <a:off x="7299000" y="3285350"/>
            <a:ext cx="1845000" cy="192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 b="0" l="0" r="51930" t="0"/>
          <a:stretch/>
        </p:blipFill>
        <p:spPr>
          <a:xfrm>
            <a:off x="8165875" y="397150"/>
            <a:ext cx="978124" cy="20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3">
            <a:alphaModFix/>
          </a:blip>
          <a:srcRect b="0" l="35711" r="0" t="0"/>
          <a:stretch/>
        </p:blipFill>
        <p:spPr>
          <a:xfrm>
            <a:off x="0" y="1657175"/>
            <a:ext cx="1393399" cy="21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4">
            <a:alphaModFix/>
          </a:blip>
          <a:srcRect b="31986" l="0" r="31707" t="0"/>
          <a:stretch/>
        </p:blipFill>
        <p:spPr>
          <a:xfrm>
            <a:off x="7517925" y="3501950"/>
            <a:ext cx="1613850" cy="16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2">
            <a:alphaModFix/>
          </a:blip>
          <a:srcRect b="40740" l="0" r="0" t="0"/>
          <a:stretch/>
        </p:blipFill>
        <p:spPr>
          <a:xfrm>
            <a:off x="929475" y="4329249"/>
            <a:ext cx="1526025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3">
            <a:alphaModFix/>
          </a:blip>
          <a:srcRect b="0" l="31459" r="0" t="33801"/>
          <a:stretch/>
        </p:blipFill>
        <p:spPr>
          <a:xfrm>
            <a:off x="0" y="0"/>
            <a:ext cx="1351249" cy="131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000" y="437350"/>
            <a:ext cx="1119049" cy="10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2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43" name="Google Shape;343;p42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2">
            <a:alphaModFix/>
          </a:blip>
          <a:srcRect b="48903" l="54489" r="0" t="0"/>
          <a:stretch/>
        </p:blipFill>
        <p:spPr>
          <a:xfrm>
            <a:off x="0" y="3973075"/>
            <a:ext cx="1137251" cy="117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3">
            <a:alphaModFix/>
          </a:blip>
          <a:srcRect b="0" l="58051" r="0" t="14067"/>
          <a:stretch/>
        </p:blipFill>
        <p:spPr>
          <a:xfrm>
            <a:off x="0" y="0"/>
            <a:ext cx="1055876" cy="19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4">
            <a:alphaModFix/>
          </a:blip>
          <a:srcRect b="0" l="0" r="21098" t="17850"/>
          <a:stretch/>
        </p:blipFill>
        <p:spPr>
          <a:xfrm>
            <a:off x="7386025" y="0"/>
            <a:ext cx="1790550" cy="18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2">
            <a:alphaModFix/>
          </a:blip>
          <a:srcRect b="0" l="0" r="64691" t="0"/>
          <a:stretch/>
        </p:blipFill>
        <p:spPr>
          <a:xfrm>
            <a:off x="8283475" y="712000"/>
            <a:ext cx="891825" cy="229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 rotWithShape="1">
          <a:blip r:embed="rId3">
            <a:alphaModFix/>
          </a:blip>
          <a:srcRect b="0" l="36620" r="0" t="42604"/>
          <a:stretch/>
        </p:blipFill>
        <p:spPr>
          <a:xfrm>
            <a:off x="0" y="0"/>
            <a:ext cx="1895700" cy="154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56" name="Google Shape;356;p45"/>
          <p:cNvPicPr preferRelativeResize="0"/>
          <p:nvPr/>
        </p:nvPicPr>
        <p:blipFill rotWithShape="1">
          <a:blip r:embed="rId2">
            <a:alphaModFix/>
          </a:blip>
          <a:srcRect b="0" l="0" r="0" t="54790"/>
          <a:stretch/>
        </p:blipFill>
        <p:spPr>
          <a:xfrm>
            <a:off x="6689775" y="-3163"/>
            <a:ext cx="2378524" cy="10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0" l="28129" r="0" t="25144"/>
          <a:stretch/>
        </p:blipFill>
        <p:spPr>
          <a:xfrm>
            <a:off x="0" y="0"/>
            <a:ext cx="1714350" cy="16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1_1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713225" y="539500"/>
            <a:ext cx="29334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60" name="Google Shape;360;p46"/>
          <p:cNvPicPr preferRelativeResize="0"/>
          <p:nvPr/>
        </p:nvPicPr>
        <p:blipFill rotWithShape="1">
          <a:blip r:embed="rId2">
            <a:alphaModFix/>
          </a:blip>
          <a:srcRect b="0" l="41434" r="0" t="0"/>
          <a:stretch/>
        </p:blipFill>
        <p:spPr>
          <a:xfrm>
            <a:off x="-3" y="1700050"/>
            <a:ext cx="1114624" cy="18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34636" l="0" r="0" t="0"/>
          <a:stretch/>
        </p:blipFill>
        <p:spPr>
          <a:xfrm>
            <a:off x="6122475" y="3947825"/>
            <a:ext cx="1871651" cy="1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4">
            <a:alphaModFix/>
          </a:blip>
          <a:srcRect b="8792" l="0" r="8958" t="0"/>
          <a:stretch/>
        </p:blipFill>
        <p:spPr>
          <a:xfrm>
            <a:off x="7517900" y="3582825"/>
            <a:ext cx="1626101" cy="15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35537" r="0" t="43349"/>
          <a:stretch/>
        </p:blipFill>
        <p:spPr>
          <a:xfrm>
            <a:off x="0" y="0"/>
            <a:ext cx="1403149" cy="11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 rotWithShape="1">
          <a:blip r:embed="rId3">
            <a:alphaModFix/>
          </a:blip>
          <a:srcRect b="0" l="0" r="65841" t="0"/>
          <a:stretch/>
        </p:blipFill>
        <p:spPr>
          <a:xfrm>
            <a:off x="8430726" y="1825025"/>
            <a:ext cx="733200" cy="19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5_1_1_1_1_1_1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2">
            <a:alphaModFix/>
          </a:blip>
          <a:srcRect b="0" l="0" r="40606" t="21500"/>
          <a:stretch/>
        </p:blipFill>
        <p:spPr>
          <a:xfrm>
            <a:off x="7498500" y="0"/>
            <a:ext cx="1645500" cy="199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0" l="0" r="53205" t="0"/>
          <a:stretch/>
        </p:blipFill>
        <p:spPr>
          <a:xfrm>
            <a:off x="8313026" y="3139836"/>
            <a:ext cx="852300" cy="165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4">
            <a:alphaModFix/>
          </a:blip>
          <a:srcRect b="0" l="32619" r="0" t="20458"/>
          <a:stretch/>
        </p:blipFill>
        <p:spPr>
          <a:xfrm>
            <a:off x="0" y="0"/>
            <a:ext cx="1477174" cy="15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5_1_1_1_1_1_1_1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74" name="Google Shape;374;p49"/>
          <p:cNvPicPr preferRelativeResize="0"/>
          <p:nvPr/>
        </p:nvPicPr>
        <p:blipFill rotWithShape="1">
          <a:blip r:embed="rId2">
            <a:alphaModFix/>
          </a:blip>
          <a:srcRect b="59324" l="0" r="0" t="0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3">
            <a:alphaModFix/>
          </a:blip>
          <a:srcRect b="0" l="0" r="51352" t="31024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 rotWithShape="1">
          <a:blip r:embed="rId4">
            <a:alphaModFix/>
          </a:blip>
          <a:srcRect b="0" l="30618" r="0" t="0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5_1_1_1_1_1_1_1_1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79" name="Google Shape;379;p50"/>
          <p:cNvPicPr preferRelativeResize="0"/>
          <p:nvPr/>
        </p:nvPicPr>
        <p:blipFill rotWithShape="1">
          <a:blip r:embed="rId2">
            <a:alphaModFix/>
          </a:blip>
          <a:srcRect b="59545" l="0" r="57892" t="0"/>
          <a:stretch/>
        </p:blipFill>
        <p:spPr>
          <a:xfrm>
            <a:off x="7943150" y="4121150"/>
            <a:ext cx="1200851" cy="10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0"/>
          <p:cNvPicPr preferRelativeResize="0"/>
          <p:nvPr/>
        </p:nvPicPr>
        <p:blipFill rotWithShape="1">
          <a:blip r:embed="rId3">
            <a:alphaModFix/>
          </a:blip>
          <a:srcRect b="0" l="0" r="40369" t="45992"/>
          <a:stretch/>
        </p:blipFill>
        <p:spPr>
          <a:xfrm>
            <a:off x="7192400" y="-16050"/>
            <a:ext cx="1951601" cy="1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 rotWithShape="1">
          <a:blip r:embed="rId4">
            <a:alphaModFix/>
          </a:blip>
          <a:srcRect b="0" l="21346" r="0" t="60799"/>
          <a:stretch/>
        </p:blipFill>
        <p:spPr>
          <a:xfrm>
            <a:off x="0" y="-8151"/>
            <a:ext cx="2045899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4" name="Google Shape;384;p51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2">
            <a:alphaModFix/>
          </a:blip>
          <a:srcRect b="0" l="20584" r="0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58890" t="51996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 rotWithShape="1">
          <a:blip r:embed="rId4">
            <a:alphaModFix/>
          </a:blip>
          <a:srcRect b="48291" l="0" r="0" t="0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0" name="Google Shape;390;p52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1" name="Google Shape;391;p52"/>
          <p:cNvPicPr preferRelativeResize="0"/>
          <p:nvPr/>
        </p:nvPicPr>
        <p:blipFill rotWithShape="1">
          <a:blip r:embed="rId2">
            <a:alphaModFix/>
          </a:blip>
          <a:srcRect b="28703" l="0" r="32687" t="0"/>
          <a:stretch/>
        </p:blipFill>
        <p:spPr>
          <a:xfrm>
            <a:off x="7494350" y="3541900"/>
            <a:ext cx="1649651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3">
            <a:alphaModFix/>
          </a:blip>
          <a:srcRect b="0" l="23803" r="0" t="24924"/>
          <a:stretch/>
        </p:blipFill>
        <p:spPr>
          <a:xfrm>
            <a:off x="0" y="0"/>
            <a:ext cx="2496825" cy="22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01" y="332950"/>
            <a:ext cx="2702550" cy="272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6" name="Google Shape;396;p53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2">
            <a:alphaModFix/>
          </a:blip>
          <a:srcRect b="0" l="3353" r="0" t="21642"/>
          <a:stretch/>
        </p:blipFill>
        <p:spPr>
          <a:xfrm>
            <a:off x="0" y="0"/>
            <a:ext cx="2835506" cy="210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4" y="272103"/>
            <a:ext cx="2979503" cy="26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4">
            <a:alphaModFix/>
          </a:blip>
          <a:srcRect b="0" l="0" r="67422" t="0"/>
          <a:stretch/>
        </p:blipFill>
        <p:spPr>
          <a:xfrm>
            <a:off x="8096875" y="2375225"/>
            <a:ext cx="1047124" cy="29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4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4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5" name="Google Shape;405;p54"/>
          <p:cNvSpPr txBox="1"/>
          <p:nvPr>
            <p:ph idx="1" type="subTitle"/>
          </p:nvPr>
        </p:nvSpPr>
        <p:spPr>
          <a:xfrm>
            <a:off x="713225" y="2344150"/>
            <a:ext cx="2450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717425" y="3047499"/>
            <a:ext cx="74637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8" name="Google Shape;408;p55"/>
          <p:cNvSpPr txBox="1"/>
          <p:nvPr>
            <p:ph idx="1" type="subTitle"/>
          </p:nvPr>
        </p:nvSpPr>
        <p:spPr>
          <a:xfrm>
            <a:off x="717427" y="3964550"/>
            <a:ext cx="6034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2">
            <a:alphaModFix/>
          </a:blip>
          <a:srcRect b="0" l="33704" r="0" t="0"/>
          <a:stretch/>
        </p:blipFill>
        <p:spPr>
          <a:xfrm rot="5400000">
            <a:off x="6940674" y="-320050"/>
            <a:ext cx="1797476" cy="24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 rotWithShape="1">
          <a:blip r:embed="rId3">
            <a:alphaModFix/>
          </a:blip>
          <a:srcRect b="0" l="41016" r="0" t="0"/>
          <a:stretch/>
        </p:blipFill>
        <p:spPr>
          <a:xfrm>
            <a:off x="-1" y="640050"/>
            <a:ext cx="1573151" cy="24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 rotWithShape="1">
          <a:blip r:embed="rId4">
            <a:alphaModFix/>
          </a:blip>
          <a:srcRect b="43483" l="0" r="37055" t="0"/>
          <a:stretch/>
        </p:blipFill>
        <p:spPr>
          <a:xfrm>
            <a:off x="7536300" y="3713902"/>
            <a:ext cx="1607700" cy="14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type="title"/>
          </p:nvPr>
        </p:nvSpPr>
        <p:spPr>
          <a:xfrm>
            <a:off x="713225" y="1824975"/>
            <a:ext cx="31440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4" name="Google Shape;414;p56"/>
          <p:cNvSpPr txBox="1"/>
          <p:nvPr>
            <p:ph idx="1" type="subTitle"/>
          </p:nvPr>
        </p:nvSpPr>
        <p:spPr>
          <a:xfrm>
            <a:off x="713221" y="2742025"/>
            <a:ext cx="3144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5" name="Google Shape;415;p56"/>
          <p:cNvPicPr preferRelativeResize="0"/>
          <p:nvPr/>
        </p:nvPicPr>
        <p:blipFill rotWithShape="1">
          <a:blip r:embed="rId2">
            <a:alphaModFix/>
          </a:blip>
          <a:srcRect b="0" l="0" r="0" t="36350"/>
          <a:stretch/>
        </p:blipFill>
        <p:spPr>
          <a:xfrm>
            <a:off x="3594625" y="2325"/>
            <a:ext cx="2678925" cy="16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/>
          <p:cNvPicPr preferRelativeResize="0"/>
          <p:nvPr/>
        </p:nvPicPr>
        <p:blipFill rotWithShape="1">
          <a:blip r:embed="rId3">
            <a:alphaModFix/>
          </a:blip>
          <a:srcRect b="51319" l="0" r="0" t="0"/>
          <a:stretch/>
        </p:blipFill>
        <p:spPr>
          <a:xfrm>
            <a:off x="1448050" y="3858225"/>
            <a:ext cx="2906599" cy="12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6"/>
          <p:cNvPicPr preferRelativeResize="0"/>
          <p:nvPr/>
        </p:nvPicPr>
        <p:blipFill rotWithShape="1">
          <a:blip r:embed="rId4">
            <a:alphaModFix/>
          </a:blip>
          <a:srcRect b="0" l="28499" r="0" t="33713"/>
          <a:stretch/>
        </p:blipFill>
        <p:spPr>
          <a:xfrm>
            <a:off x="0" y="0"/>
            <a:ext cx="1808801" cy="15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1" name="Google Shape;421;p57"/>
          <p:cNvSpPr txBox="1"/>
          <p:nvPr>
            <p:ph idx="1" type="subTitle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/>
          <p:nvPr>
            <p:ph idx="2" type="subTitle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8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b="0" l="28299" r="0" t="0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b="0" l="0" r="0"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b="0" l="0" r="0"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32646" r="0" t="0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19061" t="17532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24986" t="0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45114" l="0" r="48232" t="5336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flipH="1" rot="-9081158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/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b="4794" l="26778" r="38000" t="66358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45119" l="0" r="48232" t="6390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8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ctrTitle"/>
          </p:nvPr>
        </p:nvSpPr>
        <p:spPr>
          <a:xfrm>
            <a:off x="4307475" y="127400"/>
            <a:ext cx="41568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SISTEMA DE CONTROL PARA BODEGA</a:t>
            </a:r>
            <a:endParaRPr sz="6300"/>
          </a:p>
        </p:txBody>
      </p:sp>
      <p:sp>
        <p:nvSpPr>
          <p:cNvPr id="446" name="Google Shape;446;p62"/>
          <p:cNvSpPr txBox="1"/>
          <p:nvPr/>
        </p:nvSpPr>
        <p:spPr>
          <a:xfrm>
            <a:off x="4150325" y="4332475"/>
            <a:ext cx="499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Integrantes: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Lautaro Larosa, Paula Martinez, Paulina Suden</a:t>
            </a:r>
            <a:endParaRPr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1"/>
          <p:cNvPicPr preferRelativeResize="0"/>
          <p:nvPr/>
        </p:nvPicPr>
        <p:blipFill rotWithShape="1">
          <a:blip r:embed="rId3">
            <a:alphaModFix/>
          </a:blip>
          <a:srcRect b="0" l="47157" r="0" t="0"/>
          <a:stretch/>
        </p:blipFill>
        <p:spPr>
          <a:xfrm flipH="1">
            <a:off x="8035051" y="425800"/>
            <a:ext cx="1108949" cy="20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1"/>
          <p:cNvSpPr txBox="1"/>
          <p:nvPr>
            <p:ph type="title"/>
          </p:nvPr>
        </p:nvSpPr>
        <p:spPr>
          <a:xfrm>
            <a:off x="1108950" y="293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Consultar estado de los vinos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5" y="2241500"/>
            <a:ext cx="8988050" cy="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2"/>
          <p:cNvSpPr txBox="1"/>
          <p:nvPr>
            <p:ph type="title"/>
          </p:nvPr>
        </p:nvSpPr>
        <p:spPr>
          <a:xfrm>
            <a:off x="1677450" y="338225"/>
            <a:ext cx="57891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Cambiar de etapa</a:t>
            </a:r>
            <a:endParaRPr/>
          </a:p>
        </p:txBody>
      </p:sp>
      <p:pic>
        <p:nvPicPr>
          <p:cNvPr id="547" name="Google Shape;5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" y="3591350"/>
            <a:ext cx="9070849" cy="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75" y="1415337"/>
            <a:ext cx="7686250" cy="1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/>
          <p:nvPr>
            <p:ph type="title"/>
          </p:nvPr>
        </p:nvSpPr>
        <p:spPr>
          <a:xfrm>
            <a:off x="586200" y="467625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4) Características</a:t>
            </a:r>
            <a:endParaRPr/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" y="1273875"/>
            <a:ext cx="8441251" cy="36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type="title"/>
          </p:nvPr>
        </p:nvSpPr>
        <p:spPr>
          <a:xfrm>
            <a:off x="327775" y="233825"/>
            <a:ext cx="8288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5) Consultar uvas terminadas</a:t>
            </a:r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88" y="1391700"/>
            <a:ext cx="5837200" cy="16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375" y="3360800"/>
            <a:ext cx="5003225" cy="6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5"/>
          <p:cNvSpPr txBox="1"/>
          <p:nvPr>
            <p:ph type="title"/>
          </p:nvPr>
        </p:nvSpPr>
        <p:spPr>
          <a:xfrm>
            <a:off x="746775" y="539500"/>
            <a:ext cx="29334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SALIR</a:t>
            </a:r>
            <a:endParaRPr/>
          </a:p>
        </p:txBody>
      </p:sp>
      <p:pic>
        <p:nvPicPr>
          <p:cNvPr id="567" name="Google Shape;5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0" y="2291100"/>
            <a:ext cx="8120275" cy="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ACOTACIONES</a:t>
            </a:r>
            <a:endParaRPr/>
          </a:p>
        </p:txBody>
      </p:sp>
      <p:pic>
        <p:nvPicPr>
          <p:cNvPr id="573" name="Google Shape;5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88" y="2006650"/>
            <a:ext cx="8647225" cy="26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6"/>
          <p:cNvSpPr txBox="1"/>
          <p:nvPr/>
        </p:nvSpPr>
        <p:spPr>
          <a:xfrm>
            <a:off x="248400" y="1273075"/>
            <a:ext cx="2658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Utilizamos </a:t>
            </a: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reflexión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type="title"/>
          </p:nvPr>
        </p:nvSpPr>
        <p:spPr>
          <a:xfrm>
            <a:off x="578300" y="1468475"/>
            <a:ext cx="3986400" cy="1969500"/>
          </a:xfrm>
          <a:prstGeom prst="rect">
            <a:avLst/>
          </a:prstGeom>
          <a:effectLst>
            <a:outerShdw blurRad="28575" rotWithShape="0" algn="bl" dir="6600000" dist="85725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200">
                <a:latin typeface="Arial"/>
                <a:ea typeface="Arial"/>
                <a:cs typeface="Arial"/>
                <a:sym typeface="Arial"/>
              </a:rPr>
              <a:t>FIN</a:t>
            </a:r>
            <a:endParaRPr/>
          </a:p>
        </p:txBody>
      </p:sp>
      <p:pic>
        <p:nvPicPr>
          <p:cNvPr id="580" name="Google Shape;580;p77"/>
          <p:cNvPicPr preferRelativeResize="0"/>
          <p:nvPr/>
        </p:nvPicPr>
        <p:blipFill rotWithShape="1">
          <a:blip r:embed="rId3">
            <a:alphaModFix/>
          </a:blip>
          <a:srcRect b="0" l="43674" r="7856" t="0"/>
          <a:stretch/>
        </p:blipFill>
        <p:spPr>
          <a:xfrm>
            <a:off x="4711800" y="0"/>
            <a:ext cx="44322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7"/>
          <p:cNvPicPr preferRelativeResize="0"/>
          <p:nvPr/>
        </p:nvPicPr>
        <p:blipFill rotWithShape="1">
          <a:blip r:embed="rId4">
            <a:alphaModFix/>
          </a:blip>
          <a:srcRect b="0" l="0" r="0" t="41221"/>
          <a:stretch/>
        </p:blipFill>
        <p:spPr>
          <a:xfrm>
            <a:off x="3376600" y="-8350"/>
            <a:ext cx="2783501" cy="14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idx="1" type="body"/>
          </p:nvPr>
        </p:nvSpPr>
        <p:spPr>
          <a:xfrm>
            <a:off x="159425" y="2095550"/>
            <a:ext cx="88251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empresa </a:t>
            </a: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VinoSabroso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contrató nuestros servicios para realizar un sistema de trazabilidad y saber en qué momento se encuentra un determinado vino y sus determinadas características.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3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PROBLEMA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81726" y="200485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58" name="Google Shape;458;p64"/>
          <p:cNvSpPr txBox="1"/>
          <p:nvPr>
            <p:ph idx="1" type="subTitle"/>
          </p:nvPr>
        </p:nvSpPr>
        <p:spPr>
          <a:xfrm>
            <a:off x="711724" y="2047452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Maduración Uva	</a:t>
            </a:r>
            <a:endParaRPr/>
          </a:p>
        </p:txBody>
      </p:sp>
      <p:cxnSp>
        <p:nvCxnSpPr>
          <p:cNvPr id="459" name="Google Shape;459;p64"/>
          <p:cNvCxnSpPr/>
          <p:nvPr/>
        </p:nvCxnSpPr>
        <p:spPr>
          <a:xfrm rot="10800000">
            <a:off x="1108951" y="250195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64"/>
          <p:cNvSpPr txBox="1"/>
          <p:nvPr>
            <p:ph idx="3" type="title"/>
          </p:nvPr>
        </p:nvSpPr>
        <p:spPr>
          <a:xfrm>
            <a:off x="1388500" y="659125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Etapas de Producción</a:t>
            </a:r>
            <a:endParaRPr sz="3900"/>
          </a:p>
        </p:txBody>
      </p:sp>
      <p:sp>
        <p:nvSpPr>
          <p:cNvPr id="461" name="Google Shape;461;p64"/>
          <p:cNvSpPr txBox="1"/>
          <p:nvPr>
            <p:ph idx="4" type="title"/>
          </p:nvPr>
        </p:nvSpPr>
        <p:spPr>
          <a:xfrm>
            <a:off x="2655276" y="197095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62" name="Google Shape;462;p64"/>
          <p:cNvSpPr txBox="1"/>
          <p:nvPr>
            <p:ph idx="5" type="subTitle"/>
          </p:nvPr>
        </p:nvSpPr>
        <p:spPr>
          <a:xfrm>
            <a:off x="3289812" y="2004202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Cosecha</a:t>
            </a:r>
            <a:endParaRPr/>
          </a:p>
        </p:txBody>
      </p:sp>
      <p:sp>
        <p:nvSpPr>
          <p:cNvPr id="463" name="Google Shape;463;p64"/>
          <p:cNvSpPr txBox="1"/>
          <p:nvPr>
            <p:ph idx="7" type="title"/>
          </p:nvPr>
        </p:nvSpPr>
        <p:spPr>
          <a:xfrm>
            <a:off x="4593251" y="197095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64" name="Google Shape;464;p64"/>
          <p:cNvSpPr txBox="1"/>
          <p:nvPr>
            <p:ph idx="8" type="subTitle"/>
          </p:nvPr>
        </p:nvSpPr>
        <p:spPr>
          <a:xfrm>
            <a:off x="5162374" y="2013552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Traslado a la Bodega</a:t>
            </a:r>
            <a:endParaRPr/>
          </a:p>
        </p:txBody>
      </p:sp>
      <p:cxnSp>
        <p:nvCxnSpPr>
          <p:cNvPr id="465" name="Google Shape;465;p64"/>
          <p:cNvCxnSpPr/>
          <p:nvPr/>
        </p:nvCxnSpPr>
        <p:spPr>
          <a:xfrm rot="10800000">
            <a:off x="3387600" y="245000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64"/>
          <p:cNvCxnSpPr/>
          <p:nvPr/>
        </p:nvCxnSpPr>
        <p:spPr>
          <a:xfrm rot="10800000">
            <a:off x="5333274" y="250195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64"/>
          <p:cNvSpPr txBox="1"/>
          <p:nvPr>
            <p:ph idx="13" type="title"/>
          </p:nvPr>
        </p:nvSpPr>
        <p:spPr>
          <a:xfrm>
            <a:off x="7011576" y="197094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68" name="Google Shape;468;p64"/>
          <p:cNvSpPr txBox="1"/>
          <p:nvPr>
            <p:ph idx="14" type="subTitle"/>
          </p:nvPr>
        </p:nvSpPr>
        <p:spPr>
          <a:xfrm>
            <a:off x="7641574" y="2013542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Despalillado</a:t>
            </a:r>
            <a:endParaRPr/>
          </a:p>
        </p:txBody>
      </p:sp>
      <p:sp>
        <p:nvSpPr>
          <p:cNvPr id="469" name="Google Shape;469;p64"/>
          <p:cNvSpPr txBox="1"/>
          <p:nvPr>
            <p:ph idx="16" type="title"/>
          </p:nvPr>
        </p:nvSpPr>
        <p:spPr>
          <a:xfrm>
            <a:off x="81726" y="306359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70" name="Google Shape;470;p64"/>
          <p:cNvSpPr txBox="1"/>
          <p:nvPr>
            <p:ph idx="17" type="subTitle"/>
          </p:nvPr>
        </p:nvSpPr>
        <p:spPr>
          <a:xfrm>
            <a:off x="711724" y="3063592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Traslado al Depósito</a:t>
            </a:r>
            <a:endParaRPr/>
          </a:p>
        </p:txBody>
      </p:sp>
      <p:sp>
        <p:nvSpPr>
          <p:cNvPr id="471" name="Google Shape;471;p64"/>
          <p:cNvSpPr txBox="1"/>
          <p:nvPr>
            <p:ph idx="19" type="title"/>
          </p:nvPr>
        </p:nvSpPr>
        <p:spPr>
          <a:xfrm>
            <a:off x="2588826" y="306359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72" name="Google Shape;472;p64"/>
          <p:cNvSpPr txBox="1"/>
          <p:nvPr>
            <p:ph idx="20" type="subTitle"/>
          </p:nvPr>
        </p:nvSpPr>
        <p:spPr>
          <a:xfrm>
            <a:off x="3218099" y="3063279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Primera Fermentación</a:t>
            </a:r>
            <a:endParaRPr/>
          </a:p>
        </p:txBody>
      </p:sp>
      <p:cxnSp>
        <p:nvCxnSpPr>
          <p:cNvPr id="473" name="Google Shape;473;p64"/>
          <p:cNvCxnSpPr/>
          <p:nvPr/>
        </p:nvCxnSpPr>
        <p:spPr>
          <a:xfrm rot="10800000">
            <a:off x="7733926" y="245934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64"/>
          <p:cNvCxnSpPr/>
          <p:nvPr/>
        </p:nvCxnSpPr>
        <p:spPr>
          <a:xfrm rot="10800000">
            <a:off x="1108950" y="354039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64"/>
          <p:cNvCxnSpPr/>
          <p:nvPr/>
        </p:nvCxnSpPr>
        <p:spPr>
          <a:xfrm rot="10800000">
            <a:off x="3454049" y="354039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64"/>
          <p:cNvSpPr txBox="1"/>
          <p:nvPr>
            <p:ph idx="19" type="title"/>
          </p:nvPr>
        </p:nvSpPr>
        <p:spPr>
          <a:xfrm>
            <a:off x="5266813" y="305274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sp>
        <p:nvSpPr>
          <p:cNvPr id="477" name="Google Shape;477;p64"/>
          <p:cNvSpPr txBox="1"/>
          <p:nvPr>
            <p:ph idx="20" type="subTitle"/>
          </p:nvPr>
        </p:nvSpPr>
        <p:spPr>
          <a:xfrm>
            <a:off x="5896837" y="3063279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Segunda</a:t>
            </a:r>
            <a:r>
              <a:rPr lang="en" sz="1700"/>
              <a:t> Fermentación</a:t>
            </a:r>
            <a:endParaRPr sz="1700"/>
          </a:p>
        </p:txBody>
      </p:sp>
      <p:sp>
        <p:nvSpPr>
          <p:cNvPr id="478" name="Google Shape;478;p64"/>
          <p:cNvSpPr txBox="1"/>
          <p:nvPr>
            <p:ph idx="19" type="title"/>
          </p:nvPr>
        </p:nvSpPr>
        <p:spPr>
          <a:xfrm>
            <a:off x="81726" y="412234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08.</a:t>
            </a:r>
            <a:endParaRPr/>
          </a:p>
        </p:txBody>
      </p:sp>
      <p:sp>
        <p:nvSpPr>
          <p:cNvPr id="479" name="Google Shape;479;p64"/>
          <p:cNvSpPr txBox="1"/>
          <p:nvPr>
            <p:ph idx="20" type="subTitle"/>
          </p:nvPr>
        </p:nvSpPr>
        <p:spPr>
          <a:xfrm>
            <a:off x="711724" y="4164954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Limpieza</a:t>
            </a:r>
            <a:endParaRPr/>
          </a:p>
        </p:txBody>
      </p:sp>
      <p:sp>
        <p:nvSpPr>
          <p:cNvPr id="480" name="Google Shape;480;p64"/>
          <p:cNvSpPr txBox="1"/>
          <p:nvPr>
            <p:ph idx="20" type="subTitle"/>
          </p:nvPr>
        </p:nvSpPr>
        <p:spPr>
          <a:xfrm>
            <a:off x="3289799" y="4122354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Crianza</a:t>
            </a:r>
            <a:endParaRPr/>
          </a:p>
        </p:txBody>
      </p:sp>
      <p:sp>
        <p:nvSpPr>
          <p:cNvPr id="481" name="Google Shape;481;p64"/>
          <p:cNvSpPr txBox="1"/>
          <p:nvPr>
            <p:ph idx="20" type="subTitle"/>
          </p:nvPr>
        </p:nvSpPr>
        <p:spPr>
          <a:xfrm>
            <a:off x="5867874" y="4134554"/>
            <a:ext cx="20334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Embotellamiento</a:t>
            </a:r>
            <a:endParaRPr/>
          </a:p>
        </p:txBody>
      </p:sp>
      <p:sp>
        <p:nvSpPr>
          <p:cNvPr id="482" name="Google Shape;482;p64"/>
          <p:cNvSpPr txBox="1"/>
          <p:nvPr>
            <p:ph type="title"/>
          </p:nvPr>
        </p:nvSpPr>
        <p:spPr>
          <a:xfrm>
            <a:off x="2588826" y="415625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09.</a:t>
            </a:r>
            <a:endParaRPr/>
          </a:p>
        </p:txBody>
      </p:sp>
      <p:sp>
        <p:nvSpPr>
          <p:cNvPr id="483" name="Google Shape;483;p64"/>
          <p:cNvSpPr txBox="1"/>
          <p:nvPr>
            <p:ph type="title"/>
          </p:nvPr>
        </p:nvSpPr>
        <p:spPr>
          <a:xfrm>
            <a:off x="5266826" y="4134552"/>
            <a:ext cx="6300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.</a:t>
            </a:r>
            <a:endParaRPr/>
          </a:p>
        </p:txBody>
      </p:sp>
      <p:cxnSp>
        <p:nvCxnSpPr>
          <p:cNvPr id="484" name="Google Shape;484;p64"/>
          <p:cNvCxnSpPr/>
          <p:nvPr/>
        </p:nvCxnSpPr>
        <p:spPr>
          <a:xfrm rot="10800000">
            <a:off x="6207574" y="354039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4"/>
          <p:cNvCxnSpPr/>
          <p:nvPr/>
        </p:nvCxnSpPr>
        <p:spPr>
          <a:xfrm rot="10800000">
            <a:off x="1108949" y="461074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64"/>
          <p:cNvCxnSpPr/>
          <p:nvPr/>
        </p:nvCxnSpPr>
        <p:spPr>
          <a:xfrm rot="10800000">
            <a:off x="3387599" y="461074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64"/>
          <p:cNvCxnSpPr/>
          <p:nvPr/>
        </p:nvCxnSpPr>
        <p:spPr>
          <a:xfrm rot="10800000">
            <a:off x="6207574" y="4610742"/>
            <a:ext cx="63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>
            <p:ph type="title"/>
          </p:nvPr>
        </p:nvSpPr>
        <p:spPr>
          <a:xfrm>
            <a:off x="321225" y="2572961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93" name="Google Shape;493;p65"/>
          <p:cNvSpPr txBox="1"/>
          <p:nvPr>
            <p:ph idx="3" type="title"/>
          </p:nvPr>
        </p:nvSpPr>
        <p:spPr>
          <a:xfrm>
            <a:off x="3212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94" name="Google Shape;494;p65"/>
          <p:cNvSpPr txBox="1"/>
          <p:nvPr>
            <p:ph idx="6" type="title"/>
          </p:nvPr>
        </p:nvSpPr>
        <p:spPr>
          <a:xfrm flipH="1">
            <a:off x="4572000" y="2572961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5" name="Google Shape;495;p65"/>
          <p:cNvSpPr txBox="1"/>
          <p:nvPr>
            <p:ph idx="9" type="title"/>
          </p:nvPr>
        </p:nvSpPr>
        <p:spPr>
          <a:xfrm flipH="1">
            <a:off x="4572000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96" name="Google Shape;496;p65"/>
          <p:cNvSpPr txBox="1"/>
          <p:nvPr>
            <p:ph idx="5" type="subTitle"/>
          </p:nvPr>
        </p:nvSpPr>
        <p:spPr>
          <a:xfrm>
            <a:off x="1106225" y="3721850"/>
            <a:ext cx="3095700" cy="7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 una bodega con al menos 15 vinos diferentes. </a:t>
            </a:r>
            <a:endParaRPr sz="1500"/>
          </a:p>
        </p:txBody>
      </p:sp>
      <p:sp>
        <p:nvSpPr>
          <p:cNvPr id="497" name="Google Shape;497;p65"/>
          <p:cNvSpPr txBox="1"/>
          <p:nvPr>
            <p:ph idx="14" type="subTitle"/>
          </p:nvPr>
        </p:nvSpPr>
        <p:spPr>
          <a:xfrm flipH="1">
            <a:off x="5361425" y="3569150"/>
            <a:ext cx="36210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una interfaz en el diagrama de clases y un método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polimórfico</a:t>
            </a:r>
            <a:endParaRPr sz="1500"/>
          </a:p>
        </p:txBody>
      </p:sp>
      <p:cxnSp>
        <p:nvCxnSpPr>
          <p:cNvPr id="498" name="Google Shape;498;p65"/>
          <p:cNvCxnSpPr/>
          <p:nvPr/>
        </p:nvCxnSpPr>
        <p:spPr>
          <a:xfrm>
            <a:off x="988725" y="2517015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5"/>
          <p:cNvCxnSpPr/>
          <p:nvPr/>
        </p:nvCxnSpPr>
        <p:spPr>
          <a:xfrm>
            <a:off x="988718" y="3683399"/>
            <a:ext cx="0" cy="533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5"/>
          <p:cNvCxnSpPr/>
          <p:nvPr/>
        </p:nvCxnSpPr>
        <p:spPr>
          <a:xfrm>
            <a:off x="5239500" y="257294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5"/>
          <p:cNvCxnSpPr/>
          <p:nvPr/>
        </p:nvCxnSpPr>
        <p:spPr>
          <a:xfrm>
            <a:off x="5239505" y="3683399"/>
            <a:ext cx="0" cy="533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5"/>
          <p:cNvSpPr txBox="1"/>
          <p:nvPr>
            <p:ph idx="15" type="title"/>
          </p:nvPr>
        </p:nvSpPr>
        <p:spPr>
          <a:xfrm>
            <a:off x="4201925" y="50595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 SOLICITADOS</a:t>
            </a:r>
            <a:endParaRPr/>
          </a:p>
        </p:txBody>
      </p:sp>
      <p:sp>
        <p:nvSpPr>
          <p:cNvPr id="503" name="Google Shape;503;p65"/>
          <p:cNvSpPr txBox="1"/>
          <p:nvPr>
            <p:ph idx="2" type="subTitle"/>
          </p:nvPr>
        </p:nvSpPr>
        <p:spPr>
          <a:xfrm>
            <a:off x="1106225" y="2517025"/>
            <a:ext cx="30957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Modelar cómo sería su aproximación para brindar una solución que permita hacer funcionar el sistema de bodegas. </a:t>
            </a:r>
            <a:endParaRPr sz="1600"/>
          </a:p>
        </p:txBody>
      </p:sp>
      <p:sp>
        <p:nvSpPr>
          <p:cNvPr id="504" name="Google Shape;504;p65"/>
          <p:cNvSpPr txBox="1"/>
          <p:nvPr>
            <p:ph idx="8" type="subTitle"/>
          </p:nvPr>
        </p:nvSpPr>
        <p:spPr>
          <a:xfrm flipH="1">
            <a:off x="5361425" y="2308650"/>
            <a:ext cx="3580200" cy="11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Imprimir el estado actual de los diferentes vinos, en qué estado se encuentra, las características del mismo y el maridaje recomendable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75" y="-12"/>
            <a:ext cx="7317450" cy="51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type="title"/>
          </p:nvPr>
        </p:nvSpPr>
        <p:spPr>
          <a:xfrm>
            <a:off x="3432625" y="2173950"/>
            <a:ext cx="3403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SOLUCIÓN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"/>
          <p:cNvSpPr txBox="1"/>
          <p:nvPr>
            <p:ph type="title"/>
          </p:nvPr>
        </p:nvSpPr>
        <p:spPr>
          <a:xfrm>
            <a:off x="2581363" y="215150"/>
            <a:ext cx="39813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Menú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63" y="1142125"/>
            <a:ext cx="5327925" cy="37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9"/>
          <p:cNvSpPr txBox="1"/>
          <p:nvPr>
            <p:ph idx="4294967295" type="title"/>
          </p:nvPr>
        </p:nvSpPr>
        <p:spPr>
          <a:xfrm>
            <a:off x="858600" y="69850"/>
            <a:ext cx="74268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0700" lvl="0" marL="457200" rtl="0" algn="ctr">
              <a:spcBef>
                <a:spcPts val="0"/>
              </a:spcBef>
              <a:spcAft>
                <a:spcPts val="0"/>
              </a:spcAft>
              <a:buSzPts val="4600"/>
              <a:buAutoNum type="arabicParenR"/>
            </a:pPr>
            <a:r>
              <a:rPr lang="en"/>
              <a:t>Ingresar un tipo de uva</a:t>
            </a:r>
            <a:endParaRPr/>
          </a:p>
        </p:txBody>
      </p:sp>
      <p:pic>
        <p:nvPicPr>
          <p:cNvPr id="527" name="Google Shape;5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570" y="983900"/>
            <a:ext cx="6946869" cy="4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0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3" name="Google Shape;5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00" y="111825"/>
            <a:ext cx="8735375" cy="38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39" y="4092650"/>
            <a:ext cx="3218125" cy="8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